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/>
              <a:t>CremiData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p>
            <a:r>
              <a:rPr lang="en-US"/>
              <a:t>sMart &amp; Automated Data Transformation &amp; Validation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CremiData	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4480"/>
            <a:ext cx="10515600" cy="4351338"/>
          </a:xfrm>
        </p:spPr>
        <p:txBody>
          <a:bodyPr/>
          <a:p>
            <a:r>
              <a:rPr lang="en-US" sz="2400"/>
              <a:t>Automate Data Transformation &amp; Data Validation without writing single line of code</a:t>
            </a:r>
            <a:endParaRPr lang="en-US" sz="2400"/>
          </a:p>
          <a:p>
            <a:r>
              <a:rPr lang="en-US" sz="2400"/>
              <a:t>Suitable for Small, Medium &amp; Large sized Data migration projects </a:t>
            </a:r>
            <a:endParaRPr lang="en-US" sz="2400"/>
          </a:p>
          <a:p>
            <a:r>
              <a:rPr lang="en-US" sz="2400"/>
              <a:t>Enables Rapid deployment of ERP transformation projects </a:t>
            </a:r>
            <a:endParaRPr lang="en-US" sz="2400"/>
          </a:p>
          <a:p>
            <a:r>
              <a:rPr lang="en-US" sz="2400"/>
              <a:t>Reduces runtime of Data projects by 50-6o percent </a:t>
            </a:r>
            <a:endParaRPr lang="en-US" sz="2400"/>
          </a:p>
          <a:p>
            <a:r>
              <a:rPr lang="en-US" sz="2400"/>
              <a:t>Suitable for handling huge data size (millions &amp; billions of records) </a:t>
            </a:r>
            <a:endParaRPr lang="en-US" sz="2400"/>
          </a:p>
          <a:p>
            <a:r>
              <a:rPr lang="en-US" sz="2400"/>
              <a:t>Contact us for a Demo &amp; licensing model </a:t>
            </a:r>
            <a:endParaRPr lang="en-US" sz="2400"/>
          </a:p>
          <a:p>
            <a:endParaRPr 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ounded Rectangle 3"/>
          <p:cNvSpPr/>
          <p:nvPr/>
        </p:nvSpPr>
        <p:spPr>
          <a:xfrm>
            <a:off x="1123315" y="1936750"/>
            <a:ext cx="1329690" cy="2519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123315" y="1936750"/>
            <a:ext cx="1329690" cy="2519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123315" y="1936750"/>
            <a:ext cx="1329690" cy="251904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Source Data </a:t>
            </a:r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8960485" y="1936750"/>
            <a:ext cx="1329690" cy="251904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/>
              <a:t>Target Data Source</a:t>
            </a: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253740" y="2465705"/>
            <a:ext cx="2258695" cy="121285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1600"/>
              <a:t>Transformation</a:t>
            </a:r>
            <a:endParaRPr lang="en-US" sz="1600"/>
          </a:p>
        </p:txBody>
      </p:sp>
      <p:sp>
        <p:nvSpPr>
          <p:cNvPr id="9" name="Oval 8"/>
          <p:cNvSpPr/>
          <p:nvPr/>
        </p:nvSpPr>
        <p:spPr>
          <a:xfrm>
            <a:off x="5951220" y="2465705"/>
            <a:ext cx="2026920" cy="12128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951220" y="2465705"/>
            <a:ext cx="2026920" cy="12128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951220" y="2465705"/>
            <a:ext cx="2026920" cy="12128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951220" y="2465705"/>
            <a:ext cx="2026920" cy="12128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951220" y="2465705"/>
            <a:ext cx="2129790" cy="121285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 w="12700" cmpd="sng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p>
            <a:pPr algn="ctr"/>
            <a:r>
              <a:rPr lang="en-US">
                <a:solidFill>
                  <a:schemeClr val="bg1"/>
                </a:solidFill>
              </a:rPr>
              <a:t>Data Validation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2969895" y="1664970"/>
            <a:ext cx="5385435" cy="2815590"/>
          </a:xfrm>
          <a:prstGeom prst="round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ysDot"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18" name="Text Box 17"/>
          <p:cNvSpPr txBox="1"/>
          <p:nvPr/>
        </p:nvSpPr>
        <p:spPr>
          <a:xfrm>
            <a:off x="5020945" y="3886835"/>
            <a:ext cx="137160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Automated </a:t>
            </a:r>
            <a:endParaRPr lang="en-US"/>
          </a:p>
        </p:txBody>
      </p:sp>
      <p:sp>
        <p:nvSpPr>
          <p:cNvPr id="19" name="Text Box 18"/>
          <p:cNvSpPr txBox="1"/>
          <p:nvPr/>
        </p:nvSpPr>
        <p:spPr>
          <a:xfrm>
            <a:off x="4880610" y="1922780"/>
            <a:ext cx="127000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/>
              <a:t>CremiData</a:t>
            </a:r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1800225" y="5552440"/>
            <a:ext cx="7813675" cy="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510</Words>
  <Application>WPS Writer</Application>
  <PresentationFormat>Widescreen</PresentationFormat>
  <Paragraphs>26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4" baseType="lpstr">
      <vt:lpstr>Arial</vt:lpstr>
      <vt:lpstr>SimSun</vt:lpstr>
      <vt:lpstr>Wingdings</vt:lpstr>
      <vt:lpstr>Arial Unicode MS</vt:lpstr>
      <vt:lpstr>Calibri Light</vt:lpstr>
      <vt:lpstr>Helvetica Neue</vt:lpstr>
      <vt:lpstr>Calibri</vt:lpstr>
      <vt:lpstr>Microsoft YaHei</vt:lpstr>
      <vt:lpstr>汉仪旗黑</vt:lpstr>
      <vt:lpstr>宋体-简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CremiData</dc:title>
  <dc:creator>anamikasantani</dc:creator>
  <cp:lastModifiedBy>Ravi Santani</cp:lastModifiedBy>
  <cp:revision>3</cp:revision>
  <dcterms:created xsi:type="dcterms:W3CDTF">2024-06-17T14:38:58Z</dcterms:created>
  <dcterms:modified xsi:type="dcterms:W3CDTF">2024-06-17T14:38:58Z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1033-5.7.2.8094</vt:lpwstr>
  </property>
</Properties>
</file>