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CremiData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sMart &amp; Automated Data Transformation &amp; Validation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CremiData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/>
          <a:p>
            <a:r>
              <a:rPr lang="en-US" sz="2400"/>
              <a:t>Automate Data Transformation &amp; Data Validation without writing single line of code</a:t>
            </a:r>
            <a:endParaRPr lang="en-US" sz="2400"/>
          </a:p>
          <a:p>
            <a:r>
              <a:rPr lang="en-US" sz="2400"/>
              <a:t>Suitable for Small, Medium &amp; Large sized Data migration projects </a:t>
            </a:r>
            <a:endParaRPr lang="en-US" sz="2400"/>
          </a:p>
          <a:p>
            <a:r>
              <a:rPr lang="en-US" sz="2400"/>
              <a:t>Enables Rapid deployment of ERP transformation projects </a:t>
            </a:r>
            <a:endParaRPr lang="en-US" sz="2400"/>
          </a:p>
          <a:p>
            <a:r>
              <a:rPr lang="en-US" sz="2400"/>
              <a:t>Reduces runtime of Data projects by 50-6o percent </a:t>
            </a:r>
            <a:endParaRPr lang="en-US" sz="2400"/>
          </a:p>
          <a:p>
            <a:r>
              <a:rPr lang="en-US" sz="2400"/>
              <a:t>Suitable for handling huge data size (millions &amp; billions of records) </a:t>
            </a:r>
            <a:endParaRPr lang="en-US" sz="2400"/>
          </a:p>
          <a:p>
            <a:r>
              <a:rPr lang="en-US" sz="2400"/>
              <a:t>Contact us for a Demo &amp; licensing model </a:t>
            </a:r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ounded Rectangle 3"/>
          <p:cNvSpPr/>
          <p:nvPr/>
        </p:nvSpPr>
        <p:spPr>
          <a:xfrm>
            <a:off x="1123315" y="1936750"/>
            <a:ext cx="1329690" cy="2519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23315" y="1936750"/>
            <a:ext cx="1329690" cy="2519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23315" y="1936750"/>
            <a:ext cx="1329690" cy="251904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Source Data 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960485" y="1936750"/>
            <a:ext cx="1329690" cy="2519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Target Data Source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53740" y="2465705"/>
            <a:ext cx="2258695" cy="12128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600"/>
              <a:t>Transformation</a:t>
            </a:r>
            <a:endParaRPr lang="en-US" sz="1600"/>
          </a:p>
        </p:txBody>
      </p:sp>
      <p:sp>
        <p:nvSpPr>
          <p:cNvPr id="9" name="Oval 8"/>
          <p:cNvSpPr/>
          <p:nvPr/>
        </p:nvSpPr>
        <p:spPr>
          <a:xfrm>
            <a:off x="5951220" y="2465705"/>
            <a:ext cx="2026920" cy="12128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51220" y="2465705"/>
            <a:ext cx="2026920" cy="12128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951220" y="2465705"/>
            <a:ext cx="2026920" cy="12128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51220" y="2465705"/>
            <a:ext cx="2026920" cy="12128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51220" y="2465705"/>
            <a:ext cx="2129790" cy="12128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solidFill>
                  <a:schemeClr val="bg1"/>
                </a:solidFill>
              </a:rPr>
              <a:t>Data Validation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69895" y="1664970"/>
            <a:ext cx="5385435" cy="2815590"/>
          </a:xfrm>
          <a:prstGeom prst="roundRect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8" name="Text Box 17"/>
          <p:cNvSpPr txBox="1"/>
          <p:nvPr/>
        </p:nvSpPr>
        <p:spPr>
          <a:xfrm>
            <a:off x="5020945" y="3886835"/>
            <a:ext cx="13716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Automated </a:t>
            </a:r>
            <a:endParaRPr lang="en-US"/>
          </a:p>
        </p:txBody>
      </p:sp>
      <p:sp>
        <p:nvSpPr>
          <p:cNvPr id="19" name="Text Box 18"/>
          <p:cNvSpPr txBox="1"/>
          <p:nvPr/>
        </p:nvSpPr>
        <p:spPr>
          <a:xfrm>
            <a:off x="4880610" y="1922780"/>
            <a:ext cx="127000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/>
              <a:t>CremiData</a:t>
            </a: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800225" y="5552440"/>
            <a:ext cx="7813675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WPS Writer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Arial Unicode MS</vt:lpstr>
      <vt:lpstr>Calibri Light</vt:lpstr>
      <vt:lpstr>Helvetica Neue</vt:lpstr>
      <vt:lpstr>Calibri</vt:lpstr>
      <vt:lpstr>Microsoft YaHei</vt:lpstr>
      <vt:lpstr>汉仪旗黑</vt:lpstr>
      <vt:lpstr>宋体-简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CremiData</dc:title>
  <dc:creator>anamikasantani</dc:creator>
  <cp:lastModifiedBy>Ravi Santani</cp:lastModifiedBy>
  <cp:revision>3</cp:revision>
  <dcterms:created xsi:type="dcterms:W3CDTF">2024-06-17T14:38:58Z</dcterms:created>
  <dcterms:modified xsi:type="dcterms:W3CDTF">2024-06-17T14:38:58Z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1033-5.7.2.8094</vt:lpwstr>
  </property>
</Properties>
</file>